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18175-0EFC-4717-856D-95A94EBCAF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F2067-19C9-4400-88C6-EDB6DAE731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Electrical neuroimaging results. VEP voltage waveform analyses. The results of the millisecond-by-millisecond main effect of treatment at each of the scalp electrodes from the group-averaged VEP waveforms are shown (only P &lt; 0.05 for at least ∼15 consecutive milliseconds). (b) Results of the millisecond-by-millisecond main effect of treatment (black line) of the global field power over the entire epoch. Period of significant (P &lt; 0.05 for at least ∼15 consecutive milliseconds) GFP interaction treatment × face are marked in gray. (c) Results of the millisecond-by-millisecond main effect of treatment of the global dissimilarity. Period of significant (P &lt; 0.05 for at least ∼15 consecutive milliseconds) topographic interaction treatment × face are marked in gray.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DBE9B-0820-49F9-B424-2992F7BEA1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3221–3231,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Electrical neuroimaging results. VEP voltage waveform analyses. The results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Electrical neuroimaging results. VEP voltage waveform analyses. The results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2024-04-26T13:06:32Z</dcterms:modified>
</cp:coreProperties>
</file>