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2366A-1A5D-4674-B8A0-3744874957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792A3-95DF-4E21-B095-A611A78A35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H1N1 influenza infections among age groups (15–19, 20–29, 30–39, 40–49, 50 ≦ years-old ) in IBD patients and general population. This was cited from a report from the Japanese Infectious Disease Surveillance Center. Patients or children aged &lt; 15 were excluded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Published by Elsevier B.V. on behalf of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1EB9E-6301-485E-BCE4-50B2098151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6.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4, May 2013, Pages 308–313,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https://doi.org/10.1016/j.crohns.2012.06.019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Distribution of H1N1 influenza infections among age groups (15–19, 20–29, 30–39, 40–49, 50 ≦ years-old 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Distribution of H1N1 influenza infections among age groups (15–19, 20–29, 30–39, 40–49, 50 ≦ years-old 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2024-04-26T10:53:02Z</dcterms:modified>
</cp:coreProperties>
</file>