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1BD08B-C55B-421D-AE8A-FC2924EB93C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1BBBEDF-6DC5-440E-9AD4-8500BCADB2E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4CBA80F-BD23-446E-ABA1-CCACDC50D52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2024-09-18T22:24:25Z</dcterms:modified>
</cp:coreProperties>
</file>