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1E94EF-1F92-4F72-B3EA-EC00E52AD9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76CA5-D517-4903-8E8E-EE7C3DBBF5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B0703E-DECD-4056-B5A7-C35D6F2D3F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2024-05-08T00:33:30Z</dcterms:modified>
</cp:coreProperties>
</file>