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2BB096-0215-4DC4-96FA-07897A7C8C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1A2C4E-F343-4B6A-B96A-E51F37B055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C9BCB0-1520-4CBE-81FC-775095D049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2024-09-20T05:15:44Z</dcterms:modified>
</cp:coreProperties>
</file>