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82DD67-AAD4-4DFD-8FD1-8AEDD11238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723958-86DE-4120-972A-E07B7EBE13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Double differential thick-target yields from 400 MeV per nucleon Fe stopping in a carbon (left plot) and aluminum (right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E4331-12C7-4CC8-9F5A-DB90DEE996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Double differential thick-target yields from 400 MeV per nucleon Fe stopping in a copper (left plot) and lead (right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E4331-12C7-4CC8-9F5A-DB90DEE996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Double-differential neutron spectra from 400 MeV per nucleon Ne + ISS wall, at the indicated laboratory angles. The error bars represent the statistical uncertainty. Results from PHITS calculations are shown with the solid histograms. The spectra and calculations are offset by successive factors of 10, as indicated in the legend.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E4331-12C7-4CC8-9F5A-DB90DEE996B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pd/nci03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pd/nci03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pd/nci033"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Radiat Prot Dosimetry</a:t>
            </a:r>
            <a:r>
              <a:rPr lang="en-US" altLang="en-US" sz="1000">
                <a:solidFill>
                  <a:srgbClr val="333333"/>
                </a:solidFill>
              </a:rPr>
              <a:t>, Volume 116, Issue 1-4, 20 December 2005, Pages 140–143, </a:t>
            </a:r>
            <a:r>
              <a:rPr lang="en-US" altLang="en-US" sz="1000">
                <a:solidFill>
                  <a:srgbClr val="333333"/>
                </a:solidFill>
                <a:hlinkClick r:id="rId3"/>
              </a:rPr>
              <a:t>https://doi.org/10.1093/rpd/nci033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Double differential thick-target yields from 400 MeV per nucleon Fe stopping in a carbon (left plot)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119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Radiat Prot Dosimetry</a:t>
            </a:r>
            <a:r>
              <a:rPr lang="en-US" altLang="en-US" sz="1000">
                <a:solidFill>
                  <a:srgbClr val="333333"/>
                </a:solidFill>
              </a:rPr>
              <a:t>, Volume 116, Issue 1-4, 20 December 2005, Pages 140–143, </a:t>
            </a:r>
            <a:r>
              <a:rPr lang="en-US" altLang="en-US" sz="1000">
                <a:solidFill>
                  <a:srgbClr val="333333"/>
                </a:solidFill>
                <a:hlinkClick r:id="rId3"/>
              </a:rPr>
              <a:t>https://doi.org/10.1093/rpd/nci033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Double differential thick-target yields from 400 MeV per nucleon Fe stopping in a copper (left plot) and lead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119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Radiat Prot Dosimetry</a:t>
            </a:r>
            <a:r>
              <a:rPr lang="en-US" altLang="en-US" sz="1000">
                <a:solidFill>
                  <a:srgbClr val="333333"/>
                </a:solidFill>
              </a:rPr>
              <a:t>, Volume 116, Issue 1-4, 20 December 2005, Pages 140–143, </a:t>
            </a:r>
            <a:r>
              <a:rPr lang="en-US" altLang="en-US" sz="1000">
                <a:solidFill>
                  <a:srgbClr val="333333"/>
                </a:solidFill>
                <a:hlinkClick r:id="rId3"/>
              </a:rPr>
              <a:t>https://doi.org/10.1093/rpd/nci033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Double-differential neutron spectra from 400 MeV per nucleon Ne + ISS wall, at the indicated laboratory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07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Double differential thick-target yields from 400 MeV per nucleon Fe stopping in a carbon (left plot) and ...</vt:lpstr>
      <vt:lpstr>Figure 2. Double differential thick-target yields from 400 MeV per nucleon Fe stopping in a copper (left plot) and lead ...</vt:lpstr>
      <vt:lpstr>Figure 3. Double-differential neutron spectra from 400 MeV per nucleon Ne + ISS wall, at the indicated laboratory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2024-04-26T02:20:32Z</dcterms:modified>
</cp:coreProperties>
</file>