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E37AC-DBDC-4A9C-80BE-C8DDAE3866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812D29-3ECD-40CD-B47F-273F063379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frequency of mobile phone use after lights out and length of sleep (n = 15,979). There were statistical significances (p &lt; 0.001) between every combination of “never” mobile-phone use after lights out, “sometimes,” and “every day” with multiple comparisons (Tukey’s method) in both sexes of early adolescents. There were no statistical significances in late adolescents. EA = early adolescents; LA = late adolescents.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Pediatric Psychology.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65D67-FE46-4141-8E06-8B7B82C564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pepsy/jss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37, Issue 9, October 2012, Pages 1023–1030,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https://doi.org/10.1093/jpepsy/jss072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Relationship between frequency of mobile phone use after lights out and length of sleep (n = 15,979). There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Relationship between frequency of mobile phone use after lights out and length of sleep (n = 15,979). There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2024-04-27T04:17:59Z</dcterms:modified>
</cp:coreProperties>
</file>