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C4A91-E534-4900-9921-2E68370EAD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19291-AD35-427B-BCA3-F319A7A14D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084AF-0910-44DB-A825-0750D3A0DB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2024-05-08T11:53:53Z</dcterms:modified>
</cp:coreProperties>
</file>