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CFEF0-E28A-47D6-8CBA-EBD8A4D3A9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E2E3B-6FD6-457A-8B41-D925F4321B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E15E9-98A4-4E17-8E06-1ED3C8A5CC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2024-09-20T01:41:05Z</dcterms:modified>
</cp:coreProperties>
</file>