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F3AB58-5FCE-419E-B6D4-C1A093B48E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A677D6-CBA2-4C5E-B41C-FB7D407247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DBF6A0-3A2E-4B6E-AB0E-F4A689D6F8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2024-09-19T03:12:57Z</dcterms:modified>
</cp:coreProperties>
</file>