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6AD278-C9FE-4646-BD15-F76268DBA7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9D27DB-E53A-4102-92EC-A53C8F6FCB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47D847-B98F-49AE-A545-4C1F4C6722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2024-05-08T11:36:28Z</dcterms:modified>
</cp:coreProperties>
</file>