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79ED16-FC6A-43F7-98BF-71F9D79026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AC41B2-EA96-4E12-8C6B-7ABDDB486B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DEA0C-E024-4139-8129-550606284A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2024-09-20T04:41:29Z</dcterms:modified>
</cp:coreProperties>
</file>