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FDF0D2-B3CE-4708-BE3F-06C206F401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FFEB4C-6B76-4CFC-83F3-4E9CEFA0CE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DDD3A6-5602-4E3B-A115-ED16A94150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2024-09-19T06:22:44Z</dcterms:modified>
</cp:coreProperties>
</file>