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456C3E-36DF-4DAC-9DB6-1F26685D73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708F4A-091E-4270-BFF6-492EA2B3A5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Non-identical protein sequences in Entrez have been classified into groups linked to related structures, at various levels of sequence similarity. Sequence identity is calculated from the BLAST alignments, and here only those neighbor relationships are listed that produce an aligned footprint of 50 residues or more. The analysis also excludes protein sequences which have been directly obtained from MMDB. Forty-eight percent of sequences in Entrez protein have at least one structure neighbor with an extensive alignment footprint and at least 30% identical residues.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7060FB-0142-4ACB-83CE-06F96DD1F4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9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D298–D300, </a:t>
            </a:r>
            <a:r>
              <a:rPr lang="en-US" altLang="en-US" sz="1000">
                <a:solidFill>
                  <a:srgbClr val="333333"/>
                </a:solidFill>
                <a:hlinkClick r:id="rId3"/>
              </a:rPr>
              <a:t>https://doi.org/10.1093/nar/gkl952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Non-identical protein sequences in Entrez have been classified into groups linked to related structures,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Non-identical protein sequences in Entrez have been classified into groups linked to related structures,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2024-04-26T22:54:18Z</dcterms:modified>
</cp:coreProperties>
</file>