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B3C36C-A2CE-45CE-9EBB-CB16D41B058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1B85F2-81D8-448E-805C-0D9D2640C4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Pre-miR-183 induces cell invasion in hsa ONS-76 cells but not mmu C17-2 cells. Hsa ONS-76 and mmu C17-2 cells were transfected with 30 nM of either pre-miR-NEG control, pre-miR-183 or irrelevant pre-miR-146b control and plated into Matrigel™ transwells. (A) Representative images from a Matrigel™ transwell invasion show significant increase in cell invasion upon overexpression of pre-miR-183 in ONS-76 cells, but not in C17-2 cells. (B) Hsa ONS-76 and (C) mmu C17-2 migrated cells were quantified from 20× fields and normalized to the average number of pre-miR-NEG cells with FBS chemo-attractant in at least three independent experiments. Bars represent mean ± SEM, *P &lt; 0.05, **P &lt; 0.01 and ***P &lt; 0.001.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0C191C-09CD-4CA7-86E0-12105CCAF8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6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10, 15 May 2014, Pages 2593–2603,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https://doi.org/10.1093/hmg/ddt655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Pre-miR-183 induces cell invasion in hsa ONS-76 cells but not mmu C17-2 cells. Hsa ONS-76 and mmu C17-2 cells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Pre-miR-183 induces cell invasion in hsa ONS-76 cells but not mmu C17-2 cells. Hsa ONS-76 and mmu C17-2 cells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2024-09-18T23:04:27Z</dcterms:modified>
</cp:coreProperties>
</file>