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0267E-8721-408F-A775-09AA1244C6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82C4D-66C4-4E56-8973-016D352033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Pre-miR-183 induces cell invasion in hsa ONS-76 cells but not mmu C17-2 cells. Hsa ONS-76 and mmu C17-2 cells were transfected with 30 nM of either pre-miR-NEG control, pre-miR-183 or irrelevant pre-miR-146b control and plated into Matrigel™ transwells. (A) Representative images from a Matrigel™ transwell invasion show significant increase in cell invasion upon overexpression of pre-miR-183 in ONS-76 cells, but not in C17-2 cells. (B) Hsa ONS-76 and (C) mmu C17-2 migrated cells were quantified from 20× fields and normalized to the average number of pre-miR-NEG cells with FBS chemo-attractant in at least three independent experiments. Bars represent mean ± SEM, *P &lt; 0.05, **P &lt; 0.01 and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221B46-E1D7-4768-8375-04B9E784B1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2593–2603,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Pre-miR-183 induces cell invasion in hsa ONS-76 cells but not mmu C17-2 cells. Hsa ONS-76 and mmu C17-2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Pre-miR-183 induces cell invasion in hsa ONS-76 cells but not mmu C17-2 cells. Hsa ONS-76 and mmu C17-2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2024-09-20T04:26:16Z</dcterms:modified>
</cp:coreProperties>
</file>