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99836-654D-460F-9377-1E4BDC461C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6C993-4470-492A-AEFD-0DA91BE74C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the classification condition (i.e., run 5). Contrast (P &lt; 0.05 corrected) of activation resulting from hearing a syllable made from an audio /pa/ and a visual /ka/ (denoted as ApVk) in one of 2 ways. Blue and orange indicate regions showing differential activation when participants classified ApVk as “ka” or “ta,” respectively, in a 3AFC task. Activation when ApVk was classified as “ka” is seen in the middle and inferior frontal gyri and insula. Activation when ApVk was classified as “ta” or “ka” is in spatially adjacent but distinct areas in the right inferior and superior parietal lobules, left somatosensory cortices, left PMv cortex, and left primary motor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239A0-8756-457D-A90E-174805297A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2387–2399, </a:t>
            </a:r>
            <a:r>
              <a:rPr lang="en-US" altLang="en-US" sz="1000">
                <a:solidFill>
                  <a:srgbClr val="333333"/>
                </a:solidFill>
                <a:hlinkClick r:id="rId3"/>
              </a:rPr>
              <a:t>https://doi.org/10.1093/cercor/bhl147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the classification condition (i.e., run 5). Contrast (P &lt; 0.05 corrected) of activation resulting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Analysis of the classification condition (i.e., run 5). Contrast (P &lt; 0.05 corrected) of activation resulting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2024-04-27T04:34:50Z</dcterms:modified>
</cp:coreProperties>
</file>