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5140DC-7512-4BDE-B14D-7208F405B9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731C3E-CADE-4E63-94B4-623200467F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housing density on longevity of calorie-restricted (CR) and ad libitum-fed (AL) mice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Gerontological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9F7393-A2BE-4F3B-99BD-47EC2D211B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60.12.15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60, Issue 12, December 2005, Pages 1510–1517,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https://doi.org/10.1093/gerona/60.12.1510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Effect of housing density on longevity of calorie-restricted (CR) and ad libitum-fed (AL) mice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Effect of housing density on longevity of calorie-restricted (CR) and ad libitum-fed (AL) mice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2024-04-26T01:01:48Z</dcterms:modified>
</cp:coreProperties>
</file>