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FC5600-F35D-473C-9FA1-920BC53077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27E46F-64AA-4ACD-8A4F-B671FAF442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58B917-4382-4D2A-BE50-B9DF1B59A1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2024-04-26T14:25:44Z</dcterms:modified>
</cp:coreProperties>
</file>