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86C3DD-0E61-4A78-AEC3-44A34FD9A2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A08215-69A8-48A9-92AC-8FEEEA38B4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2E9CD4-F97C-4264-A73C-4E45657D42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2024-04-26T08:59:20Z</dcterms:modified>
</cp:coreProperties>
</file>