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EC77D8-7942-4CE9-A4B5-64006C2CB3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F8BB10-6A14-4E9A-BBAB-2D3E5AB48E4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general workflow of the Gibbs sampler on OS statistic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9A26F0-557E-425B-B232-167A2927BCF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Target gene identification based on regression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9A26F0-557E-425B-B232-167A2927BCF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ROC comparison of Gibbs sampling method based on OS statistic and CN using linear simulation data and SynTReN. (a) Experiment on linear simulation. (b) Experiment on SynTReN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9A26F0-557E-425B-B232-167A2927BCF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Performance comparison between the proposed GibbsOS method (a) and the CN-based method (b), when false-positive rate in the initial topology increases. ‘nf:nb’ is a parameter used to control the ratio of foreground genes and background genes. ‘nf:nb = 1:1’ means that the number of foreground genes is equal to that of background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9A26F0-557E-425B-B232-167A2927BCF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Identified transcriptional modules and their interactions associated with different estrogen conditions. Note that the interactions between different transcription factors were obtained from Ingenuity Pathway Analysis (IPA) (www.ingenuity.com). AP1 and ESR1 are significantly enriched in early up-regulated estrogen-induced group while NFκB, CEBPA and TP53 have significant regulatory activities with late up-regulated long-term deprived group. Meanwhile, there is strong evidence showing that SP1 and STAT family proteins are important mediators for transcriptional regulation under both groups. Identified significant target genes are listed in Supplementary Tables S11–S18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9A26F0-557E-425B-B232-167A2927BCF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s29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s29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s29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s29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s296"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1990–1997, </a:t>
            </a:r>
            <a:r>
              <a:rPr lang="en-US" altLang="en-US" sz="1000">
                <a:solidFill>
                  <a:srgbClr val="333333"/>
                </a:solidFill>
                <a:hlinkClick r:id="rId3"/>
              </a:rPr>
              <a:t>https://doi.org/10.1093/bioinformatics/bts296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general workflow of the Gibbs sampler on OS statistic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229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1990–1997, </a:t>
            </a:r>
            <a:r>
              <a:rPr lang="en-US" altLang="en-US" sz="1000">
                <a:solidFill>
                  <a:srgbClr val="333333"/>
                </a:solidFill>
                <a:hlinkClick r:id="rId3"/>
              </a:rPr>
              <a:t>https://doi.org/10.1093/bioinformatics/bts296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Target gene identification based on regression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378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1990–1997, </a:t>
            </a:r>
            <a:r>
              <a:rPr lang="en-US" altLang="en-US" sz="1000">
                <a:solidFill>
                  <a:srgbClr val="333333"/>
                </a:solidFill>
                <a:hlinkClick r:id="rId3"/>
              </a:rPr>
              <a:t>https://doi.org/10.1093/bioinformatics/bts296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ROC comparison of Gibbs sampling method based on OS statistic and CN using linear simulation data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963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1990–1997, </a:t>
            </a:r>
            <a:r>
              <a:rPr lang="en-US" altLang="en-US" sz="1000">
                <a:solidFill>
                  <a:srgbClr val="333333"/>
                </a:solidFill>
                <a:hlinkClick r:id="rId3"/>
              </a:rPr>
              <a:t>https://doi.org/10.1093/bioinformatics/bts296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Performance comparison between the proposed GibbsOS method (a) and the CN-based method (b), when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6755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1990–1997, </a:t>
            </a:r>
            <a:r>
              <a:rPr lang="en-US" altLang="en-US" sz="1000">
                <a:solidFill>
                  <a:srgbClr val="333333"/>
                </a:solidFill>
                <a:hlinkClick r:id="rId3"/>
              </a:rPr>
              <a:t>https://doi.org/10.1093/bioinformatics/bts296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Identified transcriptional modules and their interactions associated with different estrogen conditions. Note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31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A general workflow of the Gibbs sampler on OS statistic
</vt:lpstr>
      <vt:lpstr>Fig. 2. Target gene identification based on regression analysis
</vt:lpstr>
      <vt:lpstr>Fig. 3. ROC comparison of Gibbs sampling method based on OS statistic and CN using linear simulation data and ...</vt:lpstr>
      <vt:lpstr>Fig. 4. Performance comparison between the proposed GibbsOS method (a) and the CN-based method (b), when ...</vt:lpstr>
      <vt:lpstr>Fig. 5. Identified transcriptional modules and their interactions associated with different estrogen conditions. Note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2024-04-26T09:43:21Z</dcterms:modified>
</cp:coreProperties>
</file>