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A7074-D7E5-4321-9BB5-ED9023CEE1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F3A9E-BA3B-4496-A0F0-F2EFD6F19C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Gender difference in the heart-rate-corrected QT (QTc) interval in the Rotterdam Study, 1990–2005. Bars, 95% confidence interval.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© The Author 2011. Published by Oxford University Press on behalf of the Johns Hopkins Bloomberg School of Public Health.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532E5-6851-449E-A384-D42B3F41C7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r1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174, Issue 4, 15 August 2011, Pages 412–415,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https://doi.org/10.1093/aje/kwr170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Gender difference in the heart-rate-corrected QT (QTc) interval in the Rotterdam Study, 1990–2005. Bars, 95%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Gender difference in the heart-rate-corrected QT (QTc) interval in the Rotterdam Study, 1990–2005. Bars, 95%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2024-04-26T08:27:54Z</dcterms:modified>
</cp:coreProperties>
</file>