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EF047-A77D-4433-B234-402C10755A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B3437B-506B-4680-A6E4-FB31FB8C3E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estimates of the optimal length of solid and camouflaged bars for different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16262-0672-4969-9F2C-5C9836086A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1132–1145,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Comparison of estimates of the optimal length of solid and camouflaged bars for different cells.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Comparison of estimates of the optimal length of solid and camouflaged bars for different cells.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2024-09-19T09:35:16Z</dcterms:modified>
</cp:coreProperties>
</file>