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D82897-0803-40C8-95EC-F13BFCF04C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B029F9-3B25-43BC-AA4D-6FE8E7D9EA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of estimates of the optimal length of solid and camouflaged bars for different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B4EE31-4138-44D6-981C-A5B5631E78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1.11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11, November 2002, Pages 1132–1145,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https://doi.org/10.1093/cercor/12.11.1132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Comparison of estimates of the optimal length of solid and camouflaged bars for different cells.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Comparison of estimates of the optimal length of solid and camouflaged bars for different cells.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2024-09-20T03:01:06Z</dcterms:modified>
</cp:coreProperties>
</file>