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5EFDB-C27A-462B-BB22-4CA7F356BF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0FC2F-6376-49D4-BE9F-57FBF113DB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critical value of the torque angle in the along-strike direction θT at which the pole of rotation lies exactly on the edge of the boundary in that direction (i.e. ωθ=L/2), as a function of n (the power-law exponent), for different values of L and Tψ. Increasing n (which corresponds to a more plastic-like rheology) increases the probability that the pole of rotation will be confined to the diffuse oceanic plate boundary (DOPB) in the along-strike direction.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29C04-127A-4A32-B42E-15AF702E36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62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162, Issue 1, July 2005, Pages 239–248,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https://doi.org/10.1111/j.1365-246X.2005.02622.x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The critical value of the torque angle in the along-strike direction θ</a:t>
            </a:r>
            <a:r>
              <a:rPr lang="en-US" altLang="en-US" b="0" baseline="-25000"/>
              <a:t>T</a:t>
            </a:r>
            <a:r>
              <a:rPr lang="en-US" altLang="en-US" b="0"/>
              <a:t> at which the pole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The critical value of the torque angle in the along-strike direction θT at which the pole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2024-04-26T09:46:43Z</dcterms:modified>
</cp:coreProperties>
</file>