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7636D-2F01-42AB-8D16-7E4709274E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3013E0-F458-4939-905B-18D5B465E1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contrast sensitivity function with high-beta frequency-specific and random non-frequency-specific FEF patterns. Mean contrast sensitivity psychometric function from our cohort of participants under the effects of active (black line) and sham (gray line) TMS consisting in: (a) 4-pulse 30 Hz frequency-specific patterns or (b) random non-frequency-specific 4-pulse patterns with an identical duration as the former. Contrast values are presented in a logarithmic scale. Performance levels are presented as the percentage of correct detection. The horizontal dotted line represents the performance threshold (80.3% correct detections). Notice the significant leftward shift in contrast thresholds for active 30 Hz frequency-specific patterns when compared with sham (*P &lt; 0.05), which was not present when random non-frequency-specific 4-pulse patterns were employed.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40E70B-8085-4FD7-8B79-320FBAFB76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2381–2390,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Estimated contrast sensitivity function with high-beta frequency-specific and random non-frequency-specific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Estimated contrast sensitivity function with high-beta frequency-specific and random non-frequency-specific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2024-04-26T22:32:40Z</dcterms:modified>
</cp:coreProperties>
</file>