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03EB83-FE87-4F6B-98BF-BA1FDFEC44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F460E-0D9B-4E19-8136-6510513309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EGassembler performance. The large plot shows the EGassembler performance under different sequence loads and different numbers of CPUs. The inset displays the performance with ≤8000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AEF0CF-DAA4-4EFE-BAE7-7848EA869D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W459–W462, </a:t>
            </a:r>
            <a:r>
              <a:rPr lang="en-US" altLang="en-US" sz="1000">
                <a:solidFill>
                  <a:srgbClr val="333333"/>
                </a:solidFill>
                <a:hlinkClick r:id="rId3"/>
              </a:rPr>
              <a:t>https://doi.org/10.1093/nar/gkl066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EGassembler performance. The large plot shows the EGassembler performance under different sequence loads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EGassembler performance. The large plot shows the EGassembler performance under different sequence loads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2024-04-26T23:21:18Z</dcterms:modified>
</cp:coreProperties>
</file>