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BE7802-B87D-4EF5-9494-8E1E05C23B2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BB9099-C0DE-4007-B22D-F2725EE78CE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 Correlation between change in memory performance and mean height–adjusted volume of the right HC (in mm3, top) and correlation between change in memory performance and change in volume of the right HC (in mm3, bottom). (B) Mean HC volume for left (top) and right (bottom) HC for individuals with declining and stable longitudinal memory performance during baseline (light gray) and follow-up (dark gray). (C) Individual change in left (top) and right (bottom) hippocampal volume from baseline to follow-up.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C883AA-8155-405F-A896-55D83AEFF98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0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10, October 2012, Pages 2297–2304, </a:t>
            </a:r>
            <a:r>
              <a:rPr lang="en-US" altLang="en-US" sz="1000">
                <a:solidFill>
                  <a:srgbClr val="333333"/>
                </a:solidFill>
                <a:hlinkClick r:id="rId3"/>
              </a:rPr>
              <a:t>https://doi.org/10.1093/cercor/bhr306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 Correlation between change in memory performance and mean height–adjusted volume of the right HC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(A) Correlation between change in memory performance and mean height–adjusted volume of the right HC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2024-09-19T05:59:58Z</dcterms:modified>
</cp:coreProperties>
</file>