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6A08F-7151-42DD-84F8-B123007FD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88221-F7A0-458B-9E08-055B16F0F7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Differential effect of prolonged intense exercise on right and left ventricular volumes. Baseline volumes are shown on the left and the changes in volume post-race are shown on the right. Right ventricular volumes increased in the post-race setting while left ventricular volumes decreased resulting in a decrease in right ventricular ejection fraction but not left ventricular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4067A-1946-45D4-8526-83DB8B9229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Duration-dependent increase in right ventricular dysfunction. Ejection fraction (A), fractional area change (B), and systolic strain rate (C) decreased in the post-race setting. There was a significant interaction between event type and time point (P-value) with a greater reduction in function in those completing the longest event (ultra-triathlon).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4067A-1946-45D4-8526-83DB8B9229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Delayed gadolinium enhancement in five athletes. Images of five athletes in whom focal delayed gadolinium enhancement (DGE) was identified in the interventricular septum (indicated with arrows) when compared with an athlete with a normal study (top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4067A-1946-45D4-8526-83DB8B92291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39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39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998–1006, </a:t>
            </a:r>
            <a:r>
              <a:rPr lang="en-US" altLang="en-US" sz="1000">
                <a:solidFill>
                  <a:srgbClr val="333333"/>
                </a:solidFill>
                <a:hlinkClick r:id="rId3"/>
              </a:rPr>
              <a:t>https://doi.org/10.1093/eurheartj/ehr397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Differential effect of prolonged intense exercise on right and left ventricular volumes. Baseline volumes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998–1006, </a:t>
            </a:r>
            <a:r>
              <a:rPr lang="en-US" altLang="en-US" sz="1000">
                <a:solidFill>
                  <a:srgbClr val="333333"/>
                </a:solidFill>
                <a:hlinkClick r:id="rId3"/>
              </a:rPr>
              <a:t>https://doi.org/10.1093/eurheartj/ehr397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Duration-dependent increase in right ventricular dysfunction. Ejection fraction (A), fractional area change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998–1006, </a:t>
            </a:r>
            <a:r>
              <a:rPr lang="en-US" altLang="en-US" sz="1000">
                <a:solidFill>
                  <a:srgbClr val="333333"/>
                </a:solidFill>
                <a:hlinkClick r:id="rId3"/>
              </a:rPr>
              <a:t>https://doi.org/10.1093/eurheartj/ehr397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Delayed gadolinium enhancement in five athletes. Images of five athletes in whom focal delayed gadolinium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Differential effect of prolonged intense exercise on right and left ventricular volumes. Baseline volumes are ...</vt:lpstr>
      <vt:lpstr>Figure 2 Duration-dependent increase in right ventricular dysfunction. Ejection fraction (A), fractional area change ...</vt:lpstr>
      <vt:lpstr>Figure 3 Delayed gadolinium enhancement in five athletes. Images of five athletes in whom focal delayed gadolinium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2024-04-26T22:15:28Z</dcterms:modified>
</cp:coreProperties>
</file>