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DF47F-E986-404F-8F30-9783987DD3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D85491-BFD1-4981-8BCE-5B0A8F7B8A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7187A-B017-44F3-A76F-D4FAB5DC96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2024-05-01T21:26:36Z</dcterms:modified>
</cp:coreProperties>
</file>