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F8DD6-E671-40BD-8C79-96FF2A8554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A6738-5F86-4EEE-BBB6-4BA746749B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Group overlay images of the ER-beamformer peaks for the N1m- (a), P2m- (b), and dichotic-modulation (c) responses. The relative timing of the evoked response from which these activations were derived is illustrated in (d). (e) The same activations overlaid on a single slice; the activity for the N1m response is largely obscured by the P2m response; however, the response to dichotic modulation lies posterior to these, in planum temporale. The activations were individually thresholded, showing activity which is above 75% of the maximum for each response, to illustrate the peak areas of consistent activation. The absolute degrees of consistency are given in Table 2. Further details and rationale for the overlay images are given in the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A9A86-A021-4642-89EF-7E561E5F03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1271–1281, </a:t>
            </a:r>
            <a:r>
              <a:rPr lang="en-US" altLang="en-US" sz="1000">
                <a:solidFill>
                  <a:srgbClr val="333333"/>
                </a:solidFill>
                <a:hlinkClick r:id="rId3"/>
              </a:rPr>
              <a:t>https://doi.org/10.1093/cercor/bhr192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Group overlay images of the ER-beamformer peaks for the N1m- (a), P2m- (b), and dichotic-modulation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Group overlay images of the ER-beamformer peaks for the N1m- (a), P2m- (b), and dichotic-modulation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2024-04-26T13:38:11Z</dcterms:modified>
</cp:coreProperties>
</file>