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1BAEA-0DE5-4F6E-9530-1816794A53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52EDBE-6292-42A3-AC1D-D34C406A2B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fEPSPs evoked in the CA1 area by PP stimulation of Schaffer collaterals in controls and in WIN55,212-2– and WIN55,212-2 + AM251–injected groups after an HFS session. In this case, WIN55,212-2 was injected intrahippocampally, whereas AM251 was injected systemically. LTP was evoked and followed as described in Figure 3. (A, C, E) Representative examples (averaged 3 times) of fEPSPs evoked at the CA3–CA1 synapse by PP stimulation (40 ms interval) collected following the respective injection but prior to HFS (1), 15 min after HFS (2), and 24 h after it (3). (B, D, F) Illustrated data (mean standard error of the mean) correspond to LTP evoked in controls (B), WIN (D), and WIN + AM (F) groups. Recordings were carried out for 15 min (baseline), after which animals were intrahippocampally injected with vehicle (2 μL, controls, A, B), WIN (1.5 μg in 2 μL of vehicle, C, D), and WIN + AM (1.5 μg in 2 μL of vehicle injected locally for WIN and 3 mg/kg s.c. for AM, E, F) groups. *, P ≤ 0.05 for differences between fEPSPs evoked by first and second pulses.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244FE-4C14-42E4-8899-D2E599E370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550–566,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Evolution of fEPSPs evoked in the CA1 area by PP stimulation of Schaffer collaterals in controls and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Evolution of fEPSPs evoked in the CA1 area by PP stimulation of Schaffer collaterals in controls and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2024-04-26T16:44:46Z</dcterms:modified>
</cp:coreProperties>
</file>