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A0185-4E9A-480C-A1C8-4EED65AEB5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D06BC-4E9B-4DA5-8860-1D60F95C53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buffer model operates in alternating functional phase intervals: 1) During a reactivation phase interval (bottom, dashed lines), modulation at theta frequency depolarizes pyramidal cells and ADP causes the reactivation of buffered spikes (A, B). The plots of recurrent and afferent transmission modulation (top) show that conductance through afferent input synapses is reduced during the reactivation phase, whereas the conductance of recurrent gamma inhibition is strong. This insures that reactivated spikes representing different items in the buffer are separated by competitive inhibition (highlighted in box on C response). 2) During an input phase interval (bottom, solid lines), modulation at theta frequency hyperpolarizes pyramidal cells, so that intrinsic spiking is inhibited. The plots of recurrent and afferent transmission modulation (top) show that conductance of recurrent gamma inhibition is reduced, whereas the conductance through afferent input synapses is strong. This enables afferent input to elicit new spikes in the buffer neurons (first spike on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E670FE-3DB1-48F2-9B32-0FB9B84168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1766–1781, </a:t>
            </a:r>
            <a:r>
              <a:rPr lang="en-US" altLang="en-US" sz="1000">
                <a:solidFill>
                  <a:srgbClr val="333333"/>
                </a:solidFill>
                <a:hlinkClick r:id="rId3"/>
              </a:rPr>
              <a:t>https://doi.org/10.1093/cercor/bhl088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buffer model operates in alternating functional phase intervals: 1) During a reactivation phase interval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buffer model operates in alternating functional phase intervals: 1) During a reactivation phase interval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2024-04-26T04:37:37Z</dcterms:modified>
</cp:coreProperties>
</file>