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ECCF13-FB16-407A-90B3-475DDE675B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2BDA79-D8E7-4BD3-BC9A-F264B0BA1A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13. Competition and cooperation between groups. (A) Simultaneous or time-locked coactivation of red and blue neuronal groups project input to the yellow group and make neurons fire in an order inconsistent with its intrinsic synaptic organization. (B) As a result of STDP, the yellow neuronal group is destroyed. (C) Coactivation of the red and blue groups promotes birth of a green neuronal group whose synaptic organization is consistent with the pattern of spatiotemporal input coming from both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4702AD-36F2-4891-9ED7-6B842C2032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8, August 2004, Pages 933–944,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13. Competition and cooperation between groups. (A) Simultaneous or time-locked coactivation of red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13. Competition and cooperation between groups. (A) Simultaneous or time-locked coactivation of red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2024-04-26T09:24:58Z</dcterms:modified>
</cp:coreProperties>
</file>