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18D559-C0C2-4456-95CD-C628EDFCAA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966F8-1814-4A45-85BB-0DB193EC87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Illustrated system of human knowledge, D’Alembert's Encyclopédie (1751).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British Society of Aesthetics 2009. Published by Oxford University Press on behalf of the British Society of Aesthetics.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C2442-3F53-478E-9418-3C0A3B4035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esthj/ayn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Brit J Aesthetics</a:t>
            </a:r>
            <a:r>
              <a:rPr lang="en-US" altLang="en-US" sz="1000">
                <a:solidFill>
                  <a:srgbClr val="333333"/>
                </a:solidFill>
              </a:rPr>
              <a:t>, Volume 49, Issue 1, January 2009, Pages 1–24,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https://doi.org/10.1093/aesthj/ayn054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1. </a:t>
            </a:r>
            <a:r>
              <a:rPr lang="en-US" altLang="en-US" b="0"/>
              <a:t>Illustrated system of human knowledge, D’Alembert's Encyclopédie (1751).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3915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1. Illustrated system of human knowledge, D’Alembert's Encyclopédie (1751).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2024-04-27T01:37:56Z</dcterms:modified>
</cp:coreProperties>
</file>