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CD5BA-2F17-4AC4-8530-DF0E5273EF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158446-8BAE-4563-AE1B-06F9F0FF55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35DEC-F67B-4616-BA62-71A5251382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2024-04-26T03:45:59Z</dcterms:modified>
</cp:coreProperties>
</file>