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6A8DDF-663B-4707-AD67-D689F13849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3D816F-20B0-47C9-AC06-C9762A56C2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E1F314-6B77-45EC-9612-EBDB2028DF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2024-09-19T09:47:04Z</dcterms:modified>
</cp:coreProperties>
</file>