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72DF6A-09DE-476A-8AA9-B6957A8F9C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457DC8-2297-4DB4-AAAC-4C1C2B5D9D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4DA956-64D0-401A-AFC4-284E24F2A2D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2024-09-20T06:05:58Z</dcterms:modified>
</cp:coreProperties>
</file>