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3E1CAD-FD05-4B33-A16D-F8E1E2BAA6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D27CD3-4707-440F-86DF-2BBD32701D6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CDB846-82E1-4237-8210-FECBEE0745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2024-09-19T05:17:44Z</dcterms:modified>
</cp:coreProperties>
</file>