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E490A-7113-4D8F-BD99-606E202C6E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DEC2B-8947-4444-9341-C3BB201A0E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C5555-9644-4A5F-97E2-D7B56B04C9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2024-09-21T01:21:04Z</dcterms:modified>
</cp:coreProperties>
</file>