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09202E-CF51-456D-80BE-21795B2EBB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D67BA6-F06B-4218-BB2C-B856DFD455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D145BF-D610-48B0-8366-97ECB93B7D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2024-05-08T20:12:38Z</dcterms:modified>
</cp:coreProperties>
</file>