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F6CF05-59A7-4CC0-9292-952F56B498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67350A-2183-482A-96B7-E41FA6BA97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Significant correlation (r = 0.36, P &lt; 0.05, n = 40) between the percentages of signal change in the left amygdala (x −16, y 2, z −14) during the observation of grasping food and self-report rating of hunger (VAS); •, hungry–satiated group; ○, satiated–satiated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2E2827-6C88-467D-8AC8-0AD1D07767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8, August 2007, Pages 1979–1986,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Significant correlation (r = 0.36, P &lt; 0.05, n = 40) between the percentages of signal change in the left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Significant correlation (r = 0.36, P &lt; 0.05, n = 40) between the percentages of signal change in the left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2024-04-26T02:20:06Z</dcterms:modified>
</cp:coreProperties>
</file>