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8F7AB-2987-466C-9E06-B024A06CD6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49EB8-31A9-472F-9F98-30E5D98A1F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H1N1 influenza virus infection in patients with IBD (n = 38). Patients whose ages were &lt; 20 years were more frequently affected with H1N1 influenza infections than other age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Published by Elsevier B.V. on behalf of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01E97-B126-4DB5-82B1-B0F4E907C3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2.06.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4, May 2013, Pages 308–313,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https://doi.org/10.1016/j.crohns.2012.06.019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H1N1 influenza virus infection in patients with IBD (n = 38). Patients whose ages were &lt; 20 years were more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H1N1 influenza virus infection in patients with IBD (n = 38). Patients whose ages were &lt; 20 years were more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2024-04-26T16:35:19Z</dcterms:modified>
</cp:coreProperties>
</file>