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33A5DA-1FB7-4AB5-BB58-86209AB46E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CA6662-7A09-4132-94B6-6E3A384DD69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Cardiac Ki-67 expression in the different groups of heart donors. (A) Expression of Ki-67 antigen in healthy control donors compared with donors with cardiomyopathy of alcoholic, hypertensive or other causes. (B) Ki-67 expression in healthy controls compared with all donors with cardiomyopathy.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Medical Council on Alcohol.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348B72-3A79-40A4-A4FB-A0A055A833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r0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46, Issue 5, September-October 2011, Pages 534–541,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https://doi.org/10.1093/alcalc/agr071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Cardiac Ki-67 expression in the different groups of heart donors. (A) Expression of Ki-67 antigen in healthy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Cardiac Ki-67 expression in the different groups of heart donors. (A) Expression of Ki-67 antigen in healthy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2024-09-20T01:22:54Z</dcterms:modified>
</cp:coreProperties>
</file>