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FC2DB-7836-465E-A140-EEBD95122B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5D67EF-8980-453B-A5D1-6D276B47B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Cardiac Ki-67 expression in the different groups of heart donors. (A) Expression of Ki-67 antigen in healthy control donors compared with donors with cardiomyopathy of alcoholic, hypertensive or other causes. (B) Ki-67 expression in healthy controls compared with all donors with cardiomyopathy.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Medical Council on Alcohol.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5367F3-8A03-4AEF-B949-68B0CB7612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r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46, Issue 5, September-October 2011, Pages 534–541,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https://doi.org/10.1093/alcalc/agr071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Cardiac Ki-67 expression in the different groups of heart donors. (A) Expression of Ki-67 antigen in healthy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Cardiac Ki-67 expression in the different groups of heart donors. (A) Expression of Ki-67 antigen in healthy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2024-09-19T07:50:54Z</dcterms:modified>
</cp:coreProperties>
</file>