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5DE28F-3B80-4AF3-BB7C-CA727D3A45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8B21F7-D1BA-426E-8328-BCEA9EE142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time course of changes in (a) Hb concentrations, (b) jugular venous bulb oxygen saturation (\batchmode \documentclass[fleqn,10pt,legalpaper]{article} \usepackage{amssymb} \usepackage{amsfonts} \usepackage{amsmath} \pagestyle{empty} \begin{document} \(S\mathrm{j}_{\mbox{\textsc{\mathrm{o}}}_{2}}\) \end{document}), (c) cerebral oxygen saturation (\batchmode \documentclass[fleqn,10pt,legalpaper]{article} \usepackage{amssymb} \usepackage{amsfonts} \usepackage{amsmath} \pagestyle{empty} \begin{document} \(S\mbox{\textsc{\mathrm{c}}}_{\mbox{\textsc{\mathrm{o}}}_{2}}\) \end{document}), and (d) cerebral oxygen extraction ratio (COER) in the two experimental groups. Patients in Group P received propofol/fentanyl anaesthesia and those in Group S received nitrous oxide/sevoflurane/fentanyl anaesthesia. Measurements were performed at: (i) 10 min after the start of operation (control values), (ii) at 400 ml of blood loss, (iii) at 800 ml of blood loss, (iv) just before the transfusion of pre-donated autologous blood, and (v) after 400 ml transfusion. Data are expressed as mean (sd). *P&lt;0.05 vs control values; †P&lt;0.05 vs time (iv), #P&lt;0.05 vs Group 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Board of Management and Trustees of the British Journal of Anaesthesia 2004. All rights reserved. For Permissions, please e-mail: journal.permissions@oupjournals.org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734DF1-A804-4C75-8C89-0D6F1C9AD7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a/aei04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Anaesth</a:t>
            </a:r>
            <a:r>
              <a:rPr lang="en-US" altLang="en-US" sz="1000">
                <a:solidFill>
                  <a:srgbClr val="333333"/>
                </a:solidFill>
              </a:rPr>
              <a:t>, Volume 94, Issue 3, March 2005, Pages 341–346,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https://doi.org/10.1093/bja/aei046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 1 </a:t>
            </a:r>
            <a:r>
              <a:rPr lang="en-US" altLang="en-US" b="0"/>
              <a:t>The time course of changes in (a) Hb concentrations, (b) jugular venous bulb oxygen saturation (\batchmode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 1 The time course of changes in (a) Hb concentrations, (b) jugular venous bulb oxygen saturation (\batchmode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2024-04-26T00:52:18Z</dcterms:modified>
</cp:coreProperties>
</file>