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DF5BC8-9C0F-41DB-9B81-1210E3B589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3DCA8B-7653-4B67-8675-2BADB134E7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30DB4A-E255-408B-BE4C-402A1D4870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2024-04-27T02:58:41Z</dcterms:modified>
</cp:coreProperties>
</file>