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3C0EE6-5E4B-4C43-8A22-A3A746877A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168FB-A5D5-4294-9BBE-39766C836D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844489-EFF4-4673-8777-3A58D87822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2024-04-26T02:33:20Z</dcterms:modified>
</cp:coreProperties>
</file>