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3D9F8-3DB4-4DD9-9F36-58EF2D3BE7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13068-09E7-4D2D-9A57-76DD6130ED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A6293-1C2B-4085-8B72-76DD925B54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2024-04-27T00:59:34Z</dcterms:modified>
</cp:coreProperties>
</file>