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2EB47E-470B-4044-8FDA-2619EA7E35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B5FE36-7411-4509-8E79-E69015DFA3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1B8B55-7481-4763-99AC-55BA7C05B5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2024-04-26T07:53:41Z</dcterms:modified>
</cp:coreProperties>
</file>