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DB5EBD-62C4-4C2E-829D-D14DBA1C08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9CBC7D-5A16-4227-A1AF-EB13AC439D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E533DD-D7F1-4537-AF2D-E1BA75037B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2024-04-27T02:46:30Z</dcterms:modified>
</cp:coreProperties>
</file>