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8CE927-FB38-4B07-B1DF-1C33937A64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F4047E-E6FB-448A-8E9D-7111616F88B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Continued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Crown Copyright 2012.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F396EF-C2F3-46F7-8028-38D385A22C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s30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24, Issue 1, January 2014, Pages 211–221,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https://doi.org/10.1093/cercor/bhs304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Continued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Continued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2024-05-04T18:55:00Z</dcterms:modified>
</cp:coreProperties>
</file>