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794CBE-CCD1-47D7-B7A7-A5BE35B511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4550B8-3303-49C4-AB78-663C31AB98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Continued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6DC3AD-166B-4C02-978A-31FC9F1E21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211–221,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Continued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Continued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2024-09-20T22:44:05Z</dcterms:modified>
</cp:coreProperties>
</file>