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2EA8F-4C38-4AEC-9FF7-95D35C5CE2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DD0A7-1EF4-4024-9234-862DC486C7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4DF7FE-4A7A-4F14-912A-EE7D9DAC96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2024-04-26T06:54:12Z</dcterms:modified>
</cp:coreProperties>
</file>