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51FCF-F4DA-4991-8176-9B405FD2A8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E86F8-B0C6-4C52-86E8-14181CE3D7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05A0D-737B-4A5F-9ABE-D4A76226D2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2024-04-26T08:46:25Z</dcterms:modified>
</cp:coreProperties>
</file>