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7C552-8E7C-4CF4-92BC-FA16C79D13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2B855-7E44-4210-926A-E352D1CEC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days immobilization stress causes decreased weight gain. Stressed animals gained significantly less weight than control animals over the course of the study. *P &lt; 0.04.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1DDAC-7576-412F-B9A9-47B8E49ADC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2479–2484,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Ten days immobilization stress causes decreased weight gain. Stressed animals gained significantly less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Ten days immobilization stress causes decreased weight gain. Stressed animals gained significantly less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2024-04-27T03:57:59Z</dcterms:modified>
</cp:coreProperties>
</file>