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80AE59-063D-4860-9735-2461EABFAAC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F455459-E71D-4BAA-B4BC-A7A1054CAA5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Kaplan–Meier curves showing MACE-free survival in patients with high and low HDL-C.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2013.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5326B59-07DA-4442-84FF-ED55E23BD8E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t16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34, Issue 46, 7 December 2013, Pages 3557–3562,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https://doi.org/10.1093/eurheartj/eht163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 </a:t>
            </a:r>
            <a:r>
              <a:rPr lang="en-US" altLang="en-US" b="0"/>
              <a:t>Kaplan–Meier curves showing MACE-free survival in patients with high and low HDL-C.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 Kaplan–Meier curves showing MACE-free survival in patients with high and low HDL-C.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2024-09-20T05:56:11Z</dcterms:modified>
</cp:coreProperties>
</file>