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0AE59-063D-4860-9735-2461EABFAA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55459-E71D-4BAA-B4BC-A7A1054CAA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showing MACE-free survival in patients with high and low HDL-C.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26B59-07DA-4442-84FF-ED55E23BD8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46, 7 December 2013, Pages 3557–3562,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curves showing MACE-free survival in patients with high and low HDL-C.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curves showing MACE-free survival in patients with high and low HDL-C.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2024-09-20T05:56:11Z</dcterms:modified>
</cp:coreProperties>
</file>