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292DF-5432-4056-B8B3-03B70EAB2B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96F38-ED55-4AC8-A570-AEC0EE0E03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curves showing MACE-free survival in patients with high and low HDL-C.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165B6-022A-4C3F-B1F4-96D29E3C29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46, 7 December 2013, Pages 3557–3562,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curves showing MACE-free survival in patients with high and low HDL-C.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Kaplan–Meier curves showing MACE-free survival in patients with high and low HDL-C.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2024-09-19T07:38:34Z</dcterms:modified>
</cp:coreProperties>
</file>