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CE816-4282-4F77-A082-1B8F28404E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5AD6B5-1635-4C51-BC2A-BAB4011537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2402D2-AAB1-42E5-AE14-B22CB35EDE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2024-05-03T23:51:03Z</dcterms:modified>
</cp:coreProperties>
</file>