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423BF-A332-45AE-8DE9-D808546A6B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D17E8-D118-4C43-A530-5C6942807F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B29F93-E227-4D2B-A332-A1EE5EFA0B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2024-09-20T15:08:29Z</dcterms:modified>
</cp:coreProperties>
</file>