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F30F6-2474-4938-B92A-58E8013EFF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72711-339F-4B13-B115-4C59F15887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81AAF-0E1A-43A8-91C7-135B8FE803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2024-04-27T03:48:47Z</dcterms:modified>
</cp:coreProperties>
</file>