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49F6A-6663-4172-9ECA-2B3DF42B79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D3DB1-0274-4BF1-952F-C9A48E253E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topographies of the P50 components in the attend RSVP and attend audiovisual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6188A-2E2D-4E1E-B8F7-6057BE7DF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679–690,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Scalp topographies of the P50 components in the attend RSVP and attend audiovisual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Scalp topographies of the P50 components in the attend RSVP and attend audiovisual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2024-04-26T09:30:03Z</dcterms:modified>
</cp:coreProperties>
</file>