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C71820-F4BB-4FF1-9594-DCD52D0804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1862B-6B78-4DD7-82B5-B7D97E4321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Magnitude of increment in diabetes-related complications.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7B162-E7C2-4929-97D0-5A0F004775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p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102, Issue 11, November 2009, Pages 799–806,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Magnitude of increment in diabetes-related complications.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Magnitude of increment in diabetes-related complications.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2024-04-26T20:14:07Z</dcterms:modified>
</cp:coreProperties>
</file>