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B21BF26-0D03-4A36-A3B1-FEC79D6D183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8CFB3BB-274E-4819-8D34-F9BB9C4A4CF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Axial MRI scan in a patient who presented with depression of consciousness. Symmetrical high signal abnormalities are seen in the thalami. The aetiology was thought to be ischaemic. A common vascular supply to both sides of the thalamus from a single posterior cerebral artery is common and explains the occurrence of symmetrical bilateral abnormalities (Warlow et al., 1996).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 2001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9C185D-35EE-43FC-BEE3-FD6E7F4CFE6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124.7.126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124, Issue 7, July 2001, Pages 1263–1289,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https://doi.org/10.1093/brain/124.7.1263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7 </a:t>
            </a:r>
            <a:r>
              <a:rPr lang="en-US" altLang="en-US" b="0"/>
              <a:t>Axial MRI scan in a patient who presented with depression of consciousness. Symmetrical high signal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7 Axial MRI scan in a patient who presented with depression of consciousness. Symmetrical high signal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2024-04-27T03:30:09Z</dcterms:modified>
</cp:coreProperties>
</file>