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5F62EB-ACDC-4BE7-9458-A61DBA0585E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F4BDAE-62F6-48E7-8827-544598605C1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middle-level functional classification of the E. coli cell-envelope-related proteome. The 1179 proteins in the ‘Majority Consensus’ tentatively forming the cell-envelope proteome of E. coli K-12 were mapped against the middle-level terms in the hierarchy of functional annotations in the database MultiFun (Serres, 2004). Fractions represent the number of cell-envelope proteins for each MultiFun functional category, divided by the total number of E. coli proteins in the respective category. Only categories with fractions of tentative cell-envelope proteins &gt;0.2 are shown. Subcellular localization acronyms are described as in Fig. 1. Struct, Structural components; Inf, inner membrane protein folding.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Federation of European Microbiological Societies.This is an Open Access article distributed under the terms of the Creative Commons Attribution-NonCommercial-NoDerivs licence (http://creativecommons.org/licenses/by-nc-nd/3.0/) which permits non-commercial reproduction and distribution of the work, in any medium, provided the original work is not altered or transformed in any way, and that the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AD50A1-B2F6-45B4-A289-60F6B16AF82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76.2008.00141.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Rev</a:t>
            </a:r>
            <a:r>
              <a:rPr lang="en-US" altLang="en-US" sz="1000">
                <a:solidFill>
                  <a:srgbClr val="333333"/>
                </a:solidFill>
              </a:rPr>
              <a:t>, Volume 33, Issue 1, January 2009, Pages 66–97, </a:t>
            </a:r>
            <a:r>
              <a:rPr lang="en-US" altLang="en-US" sz="1000">
                <a:solidFill>
                  <a:srgbClr val="333333"/>
                </a:solidFill>
                <a:hlinkClick r:id="rId3"/>
              </a:rPr>
              <a:t>https://doi.org/10.1111/j.1574-6976.2008.00141.x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middle-level functional classification of the E. coli cell-envelope-related proteome. The 1179 proteins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 middle-level functional classification of the E. coli cell-envelope-related proteome. The 1179 proteins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2024-09-19T02:57:43Z</dcterms:modified>
</cp:coreProperties>
</file>