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7BA6DD-19AD-422B-9039-65D950ED62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361B83-A3DF-4A62-9A16-4D666AB29F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middle-level functional classification of the E. coli cell-envelope-related proteome. The 1179 proteins in the ‘Majority Consensus’ tentatively forming the cell-envelope proteome of E. coli K-12 were mapped against the middle-level terms in the hierarchy of functional annotations in the database MultiFun (Serres, 2004). Fractions represent the number of cell-envelope proteins for each MultiFun functional category, divided by the total number of E. coli proteins in the respective category. Only categories with fractions of tentative cell-envelope proteins &gt;0.2 are shown. Subcellular localization acronyms are described as in Fig. 1. Struct, Structural components; Inf, inner membrane protein folding.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2B0664-67FA-4180-B57B-6514E50FEB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8.0014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33, Issue 1, January 2009, Pages 66–97, </a:t>
            </a:r>
            <a:r>
              <a:rPr lang="en-US" altLang="en-US" sz="1000">
                <a:solidFill>
                  <a:srgbClr val="333333"/>
                </a:solidFill>
                <a:hlinkClick r:id="rId3"/>
              </a:rPr>
              <a:t>https://doi.org/10.1111/j.1574-6976.2008.00141.x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middle-level functional classification of the E. coli cell-envelope-related proteome. The 1179 proteins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middle-level functional classification of the E. coli cell-envelope-related proteome. The 1179 proteins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2024-05-08T18:43:34Z</dcterms:modified>
</cp:coreProperties>
</file>